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5" r:id="rId2"/>
    <p:sldMasterId id="2147483684" r:id="rId3"/>
  </p:sldMasterIdLst>
  <p:notesMasterIdLst>
    <p:notesMasterId r:id="rId18"/>
  </p:notesMasterIdLst>
  <p:handoutMasterIdLst>
    <p:handoutMasterId r:id="rId19"/>
  </p:handoutMasterIdLst>
  <p:sldIdLst>
    <p:sldId id="259" r:id="rId4"/>
    <p:sldId id="261" r:id="rId5"/>
    <p:sldId id="267" r:id="rId6"/>
    <p:sldId id="260" r:id="rId7"/>
    <p:sldId id="263" r:id="rId8"/>
    <p:sldId id="266" r:id="rId9"/>
    <p:sldId id="262" r:id="rId10"/>
    <p:sldId id="268" r:id="rId11"/>
    <p:sldId id="264" r:id="rId12"/>
    <p:sldId id="270" r:id="rId13"/>
    <p:sldId id="271" r:id="rId14"/>
    <p:sldId id="272" r:id="rId15"/>
    <p:sldId id="269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6398"/>
    <a:srgbClr val="FFFFFF"/>
    <a:srgbClr val="3B2B46"/>
    <a:srgbClr val="346297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3CE5AD-AD80-2382-84CB-CAAB2AE003D1}" v="5" dt="2022-05-16T07:46:14.265"/>
    <p1510:client id="{9F5E73EE-C182-CE6B-FEDB-F38225780715}" v="40" dt="2022-05-16T09:16:34.664"/>
    <p1510:client id="{A9231D11-D11C-4C09-A742-CB951357B0A2}" v="27" dt="2022-05-16T09:16:44.332"/>
    <p1510:client id="{C1969BF9-F294-44C7-A8A7-D14F38B0C65C}" v="44" dt="2022-05-16T07:40:30.578"/>
    <p1510:client id="{D813661B-0F31-685F-9569-23F93399A735}" v="4" dt="2022-05-16T08:10:57.882"/>
    <p1510:client id="{E1DED306-7C78-8571-7CD0-FE076B45A83D}" v="4" dt="2022-05-16T08:27:14.8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19/06/2022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19/06/2022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2217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7518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8BF0F6A0-B4A8-0FCA-6066-2B5168C6999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4" y="4917720"/>
            <a:ext cx="2899746" cy="186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6" y="6335963"/>
            <a:ext cx="265618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@rdbartram | @Oechiih</a:t>
            </a: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6" y="6335963"/>
            <a:ext cx="262033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@rdbartram | @Oechiih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B18859-82CE-30E2-F82E-EF926C002FB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529" y="136524"/>
            <a:ext cx="1311101" cy="100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mailto:psconfeu@synedgy.com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6000" dirty="0"/>
              <a:t>The Best </a:t>
            </a:r>
            <a:r>
              <a:rPr lang="en-GB" sz="6000" dirty="0" err="1"/>
              <a:t>IaC</a:t>
            </a:r>
            <a:r>
              <a:rPr lang="en-GB" sz="6000" dirty="0"/>
              <a:t> Tool In The World! (in my opinion)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Ryan Bartram | Jan </a:t>
            </a:r>
            <a:r>
              <a:rPr lang="fr-FR" b="1" i="1" dirty="0" err="1"/>
              <a:t>Oehen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 dirty="0"/>
              <a:t>Challenger 2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720" y="1085397"/>
            <a:ext cx="5676261" cy="4687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A68081-8AEF-D8AA-DDAC-46E3FB2C6C4B}"/>
              </a:ext>
            </a:extLst>
          </p:cNvPr>
          <p:cNvSpPr txBox="1"/>
          <p:nvPr/>
        </p:nvSpPr>
        <p:spPr>
          <a:xfrm>
            <a:off x="6810042" y="3350410"/>
            <a:ext cx="2698439" cy="461665"/>
          </a:xfrm>
          <a:prstGeom prst="rect">
            <a:avLst/>
          </a:prstGeom>
          <a:solidFill>
            <a:srgbClr val="346398"/>
          </a:solidFill>
        </p:spPr>
        <p:txBody>
          <a:bodyPr wrap="square" rtlCol="0">
            <a:spAutoFit/>
          </a:bodyPr>
          <a:lstStyle/>
          <a:p>
            <a:r>
              <a:rPr lang="en-GB" sz="2400" b="1" i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SHOW-TOOL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665534-BEB3-7E4C-BCD6-29A71B8F5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1667" y="1652075"/>
            <a:ext cx="6116129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037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 dirty="0"/>
              <a:t>Challenger 3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720" y="1085397"/>
            <a:ext cx="5676261" cy="4687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A68081-8AEF-D8AA-DDAC-46E3FB2C6C4B}"/>
              </a:ext>
            </a:extLst>
          </p:cNvPr>
          <p:cNvSpPr txBox="1"/>
          <p:nvPr/>
        </p:nvSpPr>
        <p:spPr>
          <a:xfrm>
            <a:off x="6810042" y="3350410"/>
            <a:ext cx="2698439" cy="461665"/>
          </a:xfrm>
          <a:prstGeom prst="rect">
            <a:avLst/>
          </a:prstGeom>
          <a:solidFill>
            <a:srgbClr val="346398"/>
          </a:solidFill>
        </p:spPr>
        <p:txBody>
          <a:bodyPr wrap="square" rtlCol="0">
            <a:spAutoFit/>
          </a:bodyPr>
          <a:lstStyle/>
          <a:p>
            <a:r>
              <a:rPr lang="en-GB" sz="2400" b="1" i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SHOW-TOOL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520E3F-670F-7F43-80CE-479D5650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9929" y="1652075"/>
            <a:ext cx="6116129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58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 dirty="0"/>
              <a:t>Challenger 4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720" y="1085397"/>
            <a:ext cx="5676261" cy="4687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A68081-8AEF-D8AA-DDAC-46E3FB2C6C4B}"/>
              </a:ext>
            </a:extLst>
          </p:cNvPr>
          <p:cNvSpPr txBox="1"/>
          <p:nvPr/>
        </p:nvSpPr>
        <p:spPr>
          <a:xfrm>
            <a:off x="6810042" y="3350410"/>
            <a:ext cx="2698439" cy="461665"/>
          </a:xfrm>
          <a:prstGeom prst="rect">
            <a:avLst/>
          </a:prstGeom>
          <a:solidFill>
            <a:srgbClr val="346398"/>
          </a:solidFill>
        </p:spPr>
        <p:txBody>
          <a:bodyPr wrap="square" rtlCol="0">
            <a:spAutoFit/>
          </a:bodyPr>
          <a:lstStyle/>
          <a:p>
            <a:r>
              <a:rPr lang="en-GB" sz="2400" b="1" i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SHOW-TOOL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611280-EDE0-6C44-B73B-A68413096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7013" y="1652075"/>
            <a:ext cx="6363871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486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 dirty="0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 dirty="0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6716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E381F8E-136A-9F6A-5074-1DBF37A9F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67" y="2744714"/>
            <a:ext cx="9455063" cy="219055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A29EDF8-8A5D-99AD-DFF1-C98BB06E6164}"/>
              </a:ext>
            </a:extLst>
          </p:cNvPr>
          <p:cNvSpPr txBox="1"/>
          <p:nvPr/>
        </p:nvSpPr>
        <p:spPr>
          <a:xfrm>
            <a:off x="1052186" y="16891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err="1">
                <a:solidFill>
                  <a:srgbClr val="346296"/>
                </a:solidFill>
              </a:rPr>
              <a:t>Many</a:t>
            </a:r>
            <a:r>
              <a:rPr lang="fr-FR" sz="4000" b="1">
                <a:solidFill>
                  <a:srgbClr val="346296"/>
                </a:solidFill>
              </a:rPr>
              <a:t> </a:t>
            </a:r>
            <a:r>
              <a:rPr lang="fr-FR" sz="4000" b="1" err="1">
                <a:solidFill>
                  <a:srgbClr val="346296"/>
                </a:solidFill>
              </a:rPr>
              <a:t>thanks</a:t>
            </a:r>
            <a:r>
              <a:rPr lang="fr-FR" sz="4000" b="1">
                <a:solidFill>
                  <a:srgbClr val="346296"/>
                </a:solidFill>
              </a:rPr>
              <a:t> to </a:t>
            </a:r>
            <a:r>
              <a:rPr lang="fr-FR" sz="4000" b="1" err="1">
                <a:solidFill>
                  <a:srgbClr val="346296"/>
                </a:solidFill>
              </a:rPr>
              <a:t>our</a:t>
            </a:r>
            <a:r>
              <a:rPr lang="fr-FR" sz="4000" b="1">
                <a:solidFill>
                  <a:srgbClr val="346296"/>
                </a:solidFill>
              </a:rPr>
              <a:t> sponsors:</a:t>
            </a:r>
          </a:p>
        </p:txBody>
      </p:sp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Ryan Bartram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505486" cy="4115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Both Azure Cloud Engineers</a:t>
            </a:r>
          </a:p>
          <a:p>
            <a:pPr marL="0" indent="0">
              <a:buNone/>
            </a:pPr>
            <a:r>
              <a:rPr lang="en-US" sz="2800" dirty="0"/>
              <a:t>Both Automation/pwsh Advocates</a:t>
            </a:r>
          </a:p>
          <a:p>
            <a:pPr marL="0" indent="0">
              <a:buNone/>
            </a:pPr>
            <a:r>
              <a:rPr lang="en-US" sz="2800" dirty="0"/>
              <a:t>Both work at Worxspace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/>
              <a:t>In other words</a:t>
            </a:r>
          </a:p>
          <a:p>
            <a:pPr marL="0" indent="0">
              <a:buNone/>
            </a:pPr>
            <a:r>
              <a:rPr lang="en-US" sz="2800" dirty="0"/>
              <a:t>Same same, but different…</a:t>
            </a:r>
          </a:p>
          <a:p>
            <a:pPr marL="0" indent="0">
              <a:buNone/>
            </a:pPr>
            <a:r>
              <a:rPr lang="en-US" sz="2800" dirty="0"/>
              <a:t>But still same</a:t>
            </a:r>
          </a:p>
        </p:txBody>
      </p:sp>
      <p:pic>
        <p:nvPicPr>
          <p:cNvPr id="11" name="Picture 10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85336E4A-6FC4-1B40-FC24-2AB1D3AB6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077" y="3176017"/>
            <a:ext cx="2936952" cy="3385149"/>
          </a:xfrm>
          <a:prstGeom prst="rect">
            <a:avLst/>
          </a:prstGeom>
        </p:spPr>
      </p:pic>
      <p:pic>
        <p:nvPicPr>
          <p:cNvPr id="12" name="Picture 11" descr="A person wearing sunglasses and a hat&#10;&#10;Description automatically generated with medium confidence">
            <a:extLst>
              <a:ext uri="{FF2B5EF4-FFF2-40B4-BE49-F238E27FC236}">
                <a16:creationId xmlns:a16="http://schemas.microsoft.com/office/drawing/2014/main" id="{FDF19450-91DE-F033-030E-C2DAFD645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02" y="324853"/>
            <a:ext cx="2989031" cy="3440385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75917D98-117D-EA78-BC5C-236A1FE26BD6}"/>
              </a:ext>
            </a:extLst>
          </p:cNvPr>
          <p:cNvSpPr txBox="1">
            <a:spLocks/>
          </p:cNvSpPr>
          <p:nvPr/>
        </p:nvSpPr>
        <p:spPr>
          <a:xfrm>
            <a:off x="4832834" y="5038807"/>
            <a:ext cx="39432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Jan Oehen</a:t>
            </a:r>
          </a:p>
        </p:txBody>
      </p:sp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Slide </a:t>
            </a:r>
            <a:r>
              <a:rPr lang="fr-FR" err="1"/>
              <a:t>title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err="1"/>
              <a:t>Sample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for </a:t>
            </a:r>
            <a:r>
              <a:rPr lang="fr-FR" err="1"/>
              <a:t>your</a:t>
            </a:r>
            <a:r>
              <a:rPr lang="fr-FR"/>
              <a:t> PSConf.EU 2022 </a:t>
            </a:r>
            <a:r>
              <a:rPr lang="fr-FR" err="1"/>
              <a:t>presentation</a:t>
            </a:r>
            <a:endParaRPr lang="fr-FR"/>
          </a:p>
          <a:p>
            <a:pPr lvl="1">
              <a:buFont typeface="Wingdings" panose="05000000000000000000" pitchFamily="2" charset="2"/>
              <a:buChar char="§"/>
            </a:pPr>
            <a:r>
              <a:rPr lang="fr-FR"/>
              <a:t>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usually</a:t>
            </a:r>
            <a:r>
              <a:rPr lang="fr-FR"/>
              <a:t> </a:t>
            </a:r>
            <a:r>
              <a:rPr lang="fr-FR" err="1"/>
              <a:t>prefer</a:t>
            </a:r>
            <a:r>
              <a:rPr lang="fr-FR"/>
              <a:t> demos, use slides </a:t>
            </a:r>
            <a:r>
              <a:rPr lang="fr-FR" err="1"/>
              <a:t>with</a:t>
            </a:r>
            <a:r>
              <a:rPr lang="fr-FR"/>
              <a:t> </a:t>
            </a:r>
            <a:r>
              <a:rPr lang="fr-FR" err="1"/>
              <a:t>moderation</a:t>
            </a:r>
            <a:endParaRPr lang="fr-FR"/>
          </a:p>
          <a:p>
            <a:pPr lvl="2">
              <a:buFont typeface="Wingdings" panose="05000000000000000000" pitchFamily="2" charset="2"/>
              <a:buChar char="§"/>
            </a:pPr>
            <a:r>
              <a:rPr lang="en-GB"/>
              <a:t>Think about those at the back of the room, some text might be too small.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/>
              <a:t>Think about accessibility, try to improve the contrast, colours and size of your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B32-5508-746F-68D8-7CD5B870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58DE9-2079-E03F-78A8-7FE2D8B2F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Use this template if you want, it’s preferred but not mandatory.</a:t>
            </a:r>
          </a:p>
          <a:p>
            <a:r>
              <a:rPr lang="en-GB"/>
              <a:t>Please make sure our sponsors are mentioned on your first slide after the title.</a:t>
            </a:r>
          </a:p>
          <a:p>
            <a:r>
              <a:rPr lang="en-GB"/>
              <a:t>Do not amend the ratio or the colours of the sponsors’ logo and background.</a:t>
            </a:r>
          </a:p>
          <a:p>
            <a:r>
              <a:rPr lang="en-GB"/>
              <a:t>Update your twitter handle through the master page (see next slides).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2363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053C-741E-8349-0EAA-61BB90AA5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Instruction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72C65-167D-1927-2A32-0E6E760AB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The session is 30 min.</a:t>
            </a:r>
          </a:p>
          <a:p>
            <a:r>
              <a:rPr lang="en-GB"/>
              <a:t>Then 15min Q&amp;A.</a:t>
            </a:r>
          </a:p>
          <a:p>
            <a:r>
              <a:rPr lang="en-GB"/>
              <a:t>At the end of your 45 min, please leave the room to the next speaker.</a:t>
            </a:r>
          </a:p>
          <a:p>
            <a:r>
              <a:rPr lang="en-GB"/>
              <a:t>You’re welcome to continue the discussion in the Foyer area.</a:t>
            </a:r>
          </a:p>
        </p:txBody>
      </p:sp>
    </p:spTree>
    <p:extLst>
      <p:ext uri="{BB962C8B-B14F-4D97-AF65-F5344CB8AC3E}">
        <p14:creationId xmlns:p14="http://schemas.microsoft.com/office/powerpoint/2010/main" val="2961006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5F8504-5E64-81CC-A46D-F76242C87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/>
              <a:t>Update the twitter </a:t>
            </a:r>
            <a:r>
              <a:rPr lang="fr-FR" sz="3600" err="1"/>
              <a:t>handle</a:t>
            </a:r>
            <a:r>
              <a:rPr lang="fr-FR" sz="3600"/>
              <a:t> on the master slide</a:t>
            </a:r>
            <a:endParaRPr lang="en-GB" sz="36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30485E-47C1-6161-8B16-E1696FB20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/>
              <a:t>To open the slide master: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To close the Master view: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fr-FR"/>
              <a:t>If </a:t>
            </a:r>
            <a:r>
              <a:rPr lang="fr-FR" err="1"/>
              <a:t>you</a:t>
            </a:r>
            <a:r>
              <a:rPr lang="fr-FR"/>
              <a:t> </a:t>
            </a:r>
            <a:r>
              <a:rPr lang="fr-FR" err="1"/>
              <a:t>need</a:t>
            </a:r>
            <a:r>
              <a:rPr lang="fr-FR"/>
              <a:t> </a:t>
            </a:r>
            <a:r>
              <a:rPr lang="fr-FR" err="1"/>
              <a:t>any</a:t>
            </a:r>
            <a:r>
              <a:rPr lang="fr-FR"/>
              <a:t> help, do not </a:t>
            </a:r>
            <a:r>
              <a:rPr lang="fr-FR" err="1"/>
              <a:t>hesitate</a:t>
            </a:r>
            <a:r>
              <a:rPr lang="fr-FR"/>
              <a:t> to email us at </a:t>
            </a:r>
            <a:r>
              <a:rPr lang="fr-FR">
                <a:hlinkClick r:id="rId2"/>
              </a:rPr>
              <a:t>psconfeu@synedgy.com</a:t>
            </a:r>
            <a:r>
              <a:rPr lang="fr-FR"/>
              <a:t> </a:t>
            </a:r>
            <a:endParaRPr lang="en-GB"/>
          </a:p>
          <a:p>
            <a:pPr marL="0" indent="0">
              <a:buNone/>
            </a:pP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D88325-FDF3-34EC-672B-1ACC66954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480" y="2209121"/>
            <a:ext cx="9867808" cy="15906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1D1015-DF85-9779-1F95-B294BC9EA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480" y="4299923"/>
            <a:ext cx="9820034" cy="144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80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C1A17-4556-6C9D-61AC-EC8F85255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Are you already onboard?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3A7F5-F182-B66F-D695-CE680D4FE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519452"/>
            <a:ext cx="4667935" cy="273662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Newbie</a:t>
            </a:r>
          </a:p>
          <a:p>
            <a:r>
              <a:rPr lang="en-GB" dirty="0"/>
              <a:t>No experience of </a:t>
            </a:r>
            <a:r>
              <a:rPr lang="en-GB" dirty="0" err="1"/>
              <a:t>IaC</a:t>
            </a:r>
            <a:endParaRPr lang="en-GB" dirty="0"/>
          </a:p>
          <a:p>
            <a:r>
              <a:rPr lang="en-GB" dirty="0"/>
              <a:t>Not yet scarred by failure</a:t>
            </a:r>
          </a:p>
          <a:p>
            <a:r>
              <a:rPr lang="en-GB" dirty="0"/>
              <a:t>Perfect time to start</a:t>
            </a:r>
          </a:p>
          <a:p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1D91061-6BED-8F93-7647-8D4BE221D5CC}"/>
              </a:ext>
            </a:extLst>
          </p:cNvPr>
          <p:cNvSpPr txBox="1">
            <a:spLocks/>
          </p:cNvSpPr>
          <p:nvPr/>
        </p:nvSpPr>
        <p:spPr>
          <a:xfrm>
            <a:off x="6095999" y="3519452"/>
            <a:ext cx="5620161" cy="273662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rgbClr val="34629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GB" b="1" dirty="0"/>
              <a:t>Seasoned Vet</a:t>
            </a:r>
          </a:p>
          <a:p>
            <a:r>
              <a:rPr lang="en-GB" dirty="0"/>
              <a:t>Seen many builds fail</a:t>
            </a:r>
          </a:p>
          <a:p>
            <a:r>
              <a:rPr lang="en-GB" dirty="0"/>
              <a:t>Likely loyal to the tool and very opinionated</a:t>
            </a:r>
          </a:p>
          <a:p>
            <a:r>
              <a:rPr lang="en-GB" dirty="0"/>
              <a:t>Perfect time to switch</a:t>
            </a:r>
          </a:p>
        </p:txBody>
      </p:sp>
      <p:pic>
        <p:nvPicPr>
          <p:cNvPr id="2050" name="Picture 2" descr="How to help the newbie thrive and survive - Workopolis Hiring">
            <a:extLst>
              <a:ext uri="{FF2B5EF4-FFF2-40B4-BE49-F238E27FC236}">
                <a16:creationId xmlns:a16="http://schemas.microsoft.com/office/drawing/2014/main" id="{9A83A115-654F-631B-0B12-93FABBD945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83"/>
          <a:stretch/>
        </p:blipFill>
        <p:spPr bwMode="auto">
          <a:xfrm>
            <a:off x="1825968" y="1498906"/>
            <a:ext cx="2548680" cy="183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latform Engineering Challenge: Security vs. Dev Experience – The New Stack">
            <a:extLst>
              <a:ext uri="{FF2B5EF4-FFF2-40B4-BE49-F238E27FC236}">
                <a16:creationId xmlns:a16="http://schemas.microsoft.com/office/drawing/2014/main" id="{070E80B4-9C49-8047-7B77-46F57C4F63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" t="31859" r="54889" b="27499"/>
          <a:stretch/>
        </p:blipFill>
        <p:spPr bwMode="auto">
          <a:xfrm>
            <a:off x="7079085" y="1498906"/>
            <a:ext cx="2548680" cy="183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89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 dirty="0"/>
              <a:t>Challenger 1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720" y="1085397"/>
            <a:ext cx="5676261" cy="4687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A68081-8AEF-D8AA-DDAC-46E3FB2C6C4B}"/>
              </a:ext>
            </a:extLst>
          </p:cNvPr>
          <p:cNvSpPr txBox="1"/>
          <p:nvPr/>
        </p:nvSpPr>
        <p:spPr>
          <a:xfrm>
            <a:off x="6810042" y="3350410"/>
            <a:ext cx="2698439" cy="461665"/>
          </a:xfrm>
          <a:prstGeom prst="rect">
            <a:avLst/>
          </a:prstGeom>
          <a:solidFill>
            <a:srgbClr val="346398"/>
          </a:solidFill>
        </p:spPr>
        <p:txBody>
          <a:bodyPr wrap="square" rtlCol="0">
            <a:spAutoFit/>
          </a:bodyPr>
          <a:lstStyle/>
          <a:p>
            <a:r>
              <a:rPr lang="en-GB" sz="2400" b="1" i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SHOW-TOOL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666A45-F4B6-2242-A6BF-EECD28098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1221" y="1421242"/>
            <a:ext cx="6116129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1819</TotalTime>
  <Words>309</Words>
  <Application>Microsoft Macintosh PowerPoint</Application>
  <PresentationFormat>Widescreen</PresentationFormat>
  <Paragraphs>61</Paragraphs>
  <Slides>14</Slides>
  <Notes>2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Poppins</vt:lpstr>
      <vt:lpstr>Wingdings</vt:lpstr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Slide title</vt:lpstr>
      <vt:lpstr>Instructions</vt:lpstr>
      <vt:lpstr>Instruction (Continued)</vt:lpstr>
      <vt:lpstr>Update the twitter handle on the master slide</vt:lpstr>
      <vt:lpstr>Are you already onboard?</vt:lpstr>
      <vt:lpstr>Challenger 1</vt:lpstr>
      <vt:lpstr>Challenger 2</vt:lpstr>
      <vt:lpstr>Challenger 3</vt:lpstr>
      <vt:lpstr>Challenger 4</vt:lpstr>
      <vt:lpstr>Demos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Jan Oehen</cp:lastModifiedBy>
  <cp:revision>5</cp:revision>
  <dcterms:created xsi:type="dcterms:W3CDTF">2022-05-02T14:38:43Z</dcterms:created>
  <dcterms:modified xsi:type="dcterms:W3CDTF">2022-06-20T11:50:57Z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1a56b61-39d0-4ab7-8e33-c3d136c1c8ef_Enabled">
    <vt:lpwstr>true</vt:lpwstr>
  </property>
  <property fmtid="{D5CDD505-2E9C-101B-9397-08002B2CF9AE}" pid="3" name="MSIP_Label_61a56b61-39d0-4ab7-8e33-c3d136c1c8ef_SetDate">
    <vt:lpwstr>2022-06-18T08:36:58Z</vt:lpwstr>
  </property>
  <property fmtid="{D5CDD505-2E9C-101B-9397-08002B2CF9AE}" pid="4" name="MSIP_Label_61a56b61-39d0-4ab7-8e33-c3d136c1c8ef_Method">
    <vt:lpwstr>Privileged</vt:lpwstr>
  </property>
  <property fmtid="{D5CDD505-2E9C-101B-9397-08002B2CF9AE}" pid="5" name="MSIP_Label_61a56b61-39d0-4ab7-8e33-c3d136c1c8ef_Name">
    <vt:lpwstr>public-clean</vt:lpwstr>
  </property>
  <property fmtid="{D5CDD505-2E9C-101B-9397-08002B2CF9AE}" pid="6" name="MSIP_Label_61a56b61-39d0-4ab7-8e33-c3d136c1c8ef_SiteId">
    <vt:lpwstr>b23dbb3c-c932-46b8-a226-601155f98b4d</vt:lpwstr>
  </property>
  <property fmtid="{D5CDD505-2E9C-101B-9397-08002B2CF9AE}" pid="7" name="MSIP_Label_61a56b61-39d0-4ab7-8e33-c3d136c1c8ef_ActionId">
    <vt:lpwstr>8a0b38bb-01e5-4d43-bff6-3d9b5beb0d33</vt:lpwstr>
  </property>
  <property fmtid="{D5CDD505-2E9C-101B-9397-08002B2CF9AE}" pid="8" name="MSIP_Label_61a56b61-39d0-4ab7-8e33-c3d136c1c8ef_ContentBits">
    <vt:lpwstr>0</vt:lpwstr>
  </property>
</Properties>
</file>